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62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7F086E-BF6E-42A5-8DAC-2E02D068B41D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9562A-1E4C-4746-A33F-127EC5B27DB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2B5BA-5FC2-44DF-B28D-246BEDFB0C2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2848-5ED2-4209-8324-58AA4A5C3AA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9D519-E2AD-4DEA-99BE-DD0ACE865C1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AB34-5BBE-4A5D-974F-FA7C7556E56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8C86D-7C23-4BB0-AD59-C3042EF32E2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39A4-E1A1-4D30-A226-D31C185DEFC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07EF-DC4D-431C-98B7-D293EAFCEF0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AB19B-CE0B-4F81-83FF-9FFA90A99E2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4239F-066B-4696-AD01-01C0E4FF587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275BBCA-5E6A-4471-ADE9-E1F31C72A5CB}" type="slidenum">
              <a:rPr lang="en-US"/>
              <a:pPr/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229600" cy="1736725"/>
          </a:xfrm>
        </p:spPr>
        <p:txBody>
          <a:bodyPr/>
          <a:lstStyle/>
          <a:p>
            <a:r>
              <a:rPr lang="en-US"/>
              <a:t>KMTNet Posters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057400"/>
            <a:ext cx="6400800" cy="1752600"/>
          </a:xfrm>
        </p:spPr>
        <p:txBody>
          <a:bodyPr/>
          <a:lstStyle/>
          <a:p>
            <a:r>
              <a:rPr lang="en-US"/>
              <a:t>L19 Camera Design</a:t>
            </a:r>
          </a:p>
          <a:p>
            <a:r>
              <a:rPr lang="en-US"/>
              <a:t>L21 Electronics</a:t>
            </a:r>
          </a:p>
        </p:txBody>
      </p:sp>
      <p:pic>
        <p:nvPicPr>
          <p:cNvPr id="2052" name="Picture 4" descr="redo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12192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MTNe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2192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Geometry of Microlensing</a:t>
            </a:r>
          </a:p>
        </p:txBody>
      </p:sp>
      <p:sp>
        <p:nvSpPr>
          <p:cNvPr id="10243" name="AutoShape 3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4" name="AutoShape 4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45" name="Picture 5" descr="microlen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7437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 descr="Sent?number=2619538028&amp;part=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1" name="AutoShape 7" descr="Sent?number=2619538028&amp;part=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3" name="AutoShape 9" descr="Sent?number=2619538028&amp;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5" name="AutoShape 11" descr="Sent?number=2619538028&amp;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1276" name="Picture 12" descr="light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180138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0463" y="1600200"/>
            <a:ext cx="4283075" cy="4495800"/>
          </a:xfrm>
          <a:noFill/>
          <a:ln/>
        </p:spPr>
      </p:pic>
      <p:pic>
        <p:nvPicPr>
          <p:cNvPr id="8" name="Picture 2" descr="C:\Documents and Settings\Kim\바탕 화면\sites.jpg"/>
          <p:cNvPicPr>
            <a:picLocks noChangeAspect="1" noChangeArrowheads="1"/>
          </p:cNvPicPr>
          <p:nvPr/>
        </p:nvPicPr>
        <p:blipFill>
          <a:blip r:embed="rId3"/>
          <a:srcRect l="3847" r="5769"/>
          <a:stretch>
            <a:fillRect/>
          </a:stretch>
        </p:blipFill>
        <p:spPr bwMode="auto">
          <a:xfrm>
            <a:off x="1800225" y="1428750"/>
            <a:ext cx="5543550" cy="468947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Projetct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5488" r="4941" b="11439"/>
          <a:stretch/>
        </p:blipFill>
        <p:spPr bwMode="auto">
          <a:xfrm>
            <a:off x="4738222" y="3945477"/>
            <a:ext cx="4335279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4445" y="974303"/>
            <a:ext cx="2332095" cy="174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201" y="898103"/>
            <a:ext cx="1834678" cy="1746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667" r="2229" b="5809"/>
          <a:stretch/>
        </p:blipFill>
        <p:spPr>
          <a:xfrm>
            <a:off x="652668" y="3948315"/>
            <a:ext cx="3600401" cy="2465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35750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Camera System</a:t>
            </a:r>
          </a:p>
          <a:p>
            <a:r>
              <a:rPr lang="en-US"/>
              <a:t>4 Element Prime Focus Corrector</a:t>
            </a:r>
          </a:p>
          <a:p>
            <a:r>
              <a:rPr lang="en-US"/>
              <a:t>4x 9k x 9k 10 micron CCDs</a:t>
            </a:r>
          </a:p>
          <a:p>
            <a:r>
              <a:rPr lang="en-US"/>
              <a:t>4x 1k x 1k Guide CCDs</a:t>
            </a:r>
          </a:p>
          <a:p>
            <a:r>
              <a:rPr lang="en-US"/>
              <a:t>Closed Cycle Cooling System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Renderings are neat, Labs are not.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0707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27</TotalTime>
  <Words>44</Words>
  <Application>Microsoft Office PowerPoint</Application>
  <PresentationFormat>Presentazione su schermo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Wingdings</vt:lpstr>
      <vt:lpstr>Mountain Top</vt:lpstr>
      <vt:lpstr>KMTNet Posters</vt:lpstr>
      <vt:lpstr>Geometry of Microlensing</vt:lpstr>
      <vt:lpstr>Presentazione standard di PowerPoint</vt:lpstr>
      <vt:lpstr>The Projetct</vt:lpstr>
      <vt:lpstr>Presentazione standard di PowerPoint</vt:lpstr>
      <vt:lpstr>Renderings are neat, Labs are not.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KMTNet Posters</dc:title>
  <dc:creator>bceru</dc:creator>
  <cp:lastModifiedBy>tecno</cp:lastModifiedBy>
  <cp:revision>3</cp:revision>
  <dcterms:created xsi:type="dcterms:W3CDTF">2013-10-09T08:33:23Z</dcterms:created>
  <dcterms:modified xsi:type="dcterms:W3CDTF">2013-10-09T09:08:56Z</dcterms:modified>
</cp:coreProperties>
</file>