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7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81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6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4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1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9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94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CB9A-6380-4E6F-A138-89EAE53C62BD}" type="datetimeFigureOut">
              <a:rPr lang="fr-FR" smtClean="0"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516B-4D82-4BA0-BAE5-40D7B7FB8D6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41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dolgoro\My Documents\Professionnel\Vie Labo\Conférences\Florence- Oct 2013\SDW2013\SDW 2013 - Youri Dolgorou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dolgoro\My Documents\Professionnel\Vie Labo\Conférences\Florence- Oct 2013\SDW2013\SDW 2013 - Youri Dolgorouky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0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dolgoro\My Documents\Professionnel\Vie Labo\Conférences\Florence- Oct 2013\SDW2013\SDW 2013 - Youri Dolgorouky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7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dolgoro\My Documents\Professionnel\Vie Labo\Conférences\Florence- Oct 2013\SDW2013\SDW 2013 - Youri Dolgorouky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8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dolgoro\My Documents\Professionnel\Vie Labo\Conférences\Florence- Oct 2013\SDW2013\SDW 2013 - Youri Dolgorouky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4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dolgoro\My Documents\Professionnel\Vie Labo\Conférences\Florence- Oct 2013\SDW2013\SDW 2013 - Youri Dolgorouky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6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dolgoro\My Documents\Professionnel\Vie Labo\Conférences\Florence- Oct 2013\SDW2013\SDW 2013 - Youri Dolgorouky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dolgoro\My Documents\Professionnel\Vie Labo\Conférences\Florence- Oct 2013\SDW2013\SDW 2013 - Youri Dolgorouky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5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dolgoro\My Documents\Professionnel\Vie Labo\Conférences\Florence- Oct 2013\SDW2013\SDW 2013 - Youri Dolgorouky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1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dolgoro\My Documents\Professionnel\Vie Labo\Conférences\Florence- Oct 2013\SDW2013\SDW 2013 - Youri Dolgorouky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ydolgoro\My Documents\Professionnel\Vie Labo\Conférences\Florence- Oct 2013\SDW2013\SDW 2013 - Youri Dolgorouky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1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dolgoro\My Documents\Professionnel\Vie Labo\Conférences\Florence- Oct 2013\SDW2013\SDW 2013 - Youri Dolgorouk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8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ydolgoro\My Documents\Professionnel\Vie Labo\Conférences\Florence- Oct 2013\SDW2013\SDW 2013 - Youri Dolgorouky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7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ydolgoro\My Documents\Professionnel\Vie Labo\Conférences\Florence- Oct 2013\SDW2013\SDW 2013 - Youri Dolgorouky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ydolgoro\My Documents\Professionnel\Vie Labo\Conférences\Florence- Oct 2013\SDW2013\SDW 2013 - Youri Dolgorouky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3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ydolgoro\My Documents\Professionnel\Vie Labo\Conférences\Florence- Oct 2013\SDW2013\SDW 2013 - Youri Dolgorouky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9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ydolgoro\My Documents\Professionnel\Vie Labo\Conférences\Florence- Oct 2013\SDW2013\SDW 2013 - Youri Dolgorouky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ydolgoro\My Documents\Professionnel\Vie Labo\Conférences\Florence- Oct 2013\SDW2013\SDW 2013 - Youri Dolgorouky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1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ydolgoro\My Documents\Professionnel\Vie Labo\Conférences\Florence- Oct 2013\SDW2013\SDW 2013 - Youri Dolgorouky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1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ydolgoro\My Documents\Professionnel\Vie Labo\Conférences\Florence- Oct 2013\SDW2013\SDW 2013 - Youri Dolgorouky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5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ydolgoro\My Documents\Professionnel\Vie Labo\Conférences\Florence- Oct 2013\SDW2013\SDW 2013 - Youri Dolgorouky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7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dolgoro\My Documents\Professionnel\Vie Labo\Conférences\Florence- Oct 2013\SDW2013\SDW 2013 - Youri Dolgorouky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dolgoro\My Documents\Professionnel\Vie Labo\Conférences\Florence- Oct 2013\SDW2013\SDW 2013 - Youri Dolgorouk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1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dolgoro\My Documents\Professionnel\Vie Labo\Conférences\Florence- Oct 2013\SDW2013\SDW 2013 - Youri Dolgorouk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6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dolgoro\My Documents\Professionnel\Vie Labo\Conférences\Florence- Oct 2013\SDW2013\SDW 2013 - Youri Dolgorouk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dolgoro\My Documents\Professionnel\Vie Labo\Conférences\Florence- Oct 2013\SDW2013\SDW 2013 - Youri Dolgorouk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3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dolgoro\My Documents\Professionnel\Vie Labo\Conférences\Florence- Oct 2013\SDW2013\SDW 2013 - Youri Dolgorouky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3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dolgoro\My Documents\Professionnel\Vie Labo\Conférences\Florence- Oct 2013\SDW2013\SDW 2013 - Youri Dolgorouk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0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dolgoro\My Documents\Professionnel\Vie Labo\Conférences\Florence- Oct 2013\SDW2013\SDW 2013 - Youri Dolgorouk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Presentazione su schermo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DOLGOROUKY Youri</dc:creator>
  <cp:lastModifiedBy>tecno</cp:lastModifiedBy>
  <cp:revision>3</cp:revision>
  <dcterms:created xsi:type="dcterms:W3CDTF">2013-10-09T08:51:56Z</dcterms:created>
  <dcterms:modified xsi:type="dcterms:W3CDTF">2013-10-09T09:07:10Z</dcterms:modified>
</cp:coreProperties>
</file>