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7145000" cy="22402800"/>
  <p:notesSz cx="7010400" cy="9296400"/>
  <p:custDataLst>
    <p:tags r:id="rId3"/>
  </p:custDataLst>
  <p:defaultTextStyle>
    <a:defPPr>
      <a:defRPr lang="en-US"/>
    </a:defPPr>
    <a:lvl1pPr algn="l" rtl="0" fontAlgn="base">
      <a:spcBef>
        <a:spcPct val="0"/>
      </a:spcBef>
      <a:spcAft>
        <a:spcPct val="0"/>
      </a:spcAft>
      <a:defRPr sz="4523" kern="1200">
        <a:solidFill>
          <a:schemeClr val="tx1"/>
        </a:solidFill>
        <a:latin typeface="Arial" panose="020B0604020202020204" pitchFamily="34" charset="0"/>
        <a:ea typeface="+mn-ea"/>
        <a:cs typeface="+mn-cs"/>
      </a:defRPr>
    </a:lvl1pPr>
    <a:lvl2pPr marL="440037" algn="l" rtl="0" fontAlgn="base">
      <a:spcBef>
        <a:spcPct val="0"/>
      </a:spcBef>
      <a:spcAft>
        <a:spcPct val="0"/>
      </a:spcAft>
      <a:defRPr sz="4523" kern="1200">
        <a:solidFill>
          <a:schemeClr val="tx1"/>
        </a:solidFill>
        <a:latin typeface="Arial" panose="020B0604020202020204" pitchFamily="34" charset="0"/>
        <a:ea typeface="+mn-ea"/>
        <a:cs typeface="+mn-cs"/>
      </a:defRPr>
    </a:lvl2pPr>
    <a:lvl3pPr marL="880074" algn="l" rtl="0" fontAlgn="base">
      <a:spcBef>
        <a:spcPct val="0"/>
      </a:spcBef>
      <a:spcAft>
        <a:spcPct val="0"/>
      </a:spcAft>
      <a:defRPr sz="4523" kern="1200">
        <a:solidFill>
          <a:schemeClr val="tx1"/>
        </a:solidFill>
        <a:latin typeface="Arial" panose="020B0604020202020204" pitchFamily="34" charset="0"/>
        <a:ea typeface="+mn-ea"/>
        <a:cs typeface="+mn-cs"/>
      </a:defRPr>
    </a:lvl3pPr>
    <a:lvl4pPr marL="1320111" algn="l" rtl="0" fontAlgn="base">
      <a:spcBef>
        <a:spcPct val="0"/>
      </a:spcBef>
      <a:spcAft>
        <a:spcPct val="0"/>
      </a:spcAft>
      <a:defRPr sz="4523" kern="1200">
        <a:solidFill>
          <a:schemeClr val="tx1"/>
        </a:solidFill>
        <a:latin typeface="Arial" panose="020B0604020202020204" pitchFamily="34" charset="0"/>
        <a:ea typeface="+mn-ea"/>
        <a:cs typeface="+mn-cs"/>
      </a:defRPr>
    </a:lvl4pPr>
    <a:lvl5pPr marL="1760148" algn="l" rtl="0" fontAlgn="base">
      <a:spcBef>
        <a:spcPct val="0"/>
      </a:spcBef>
      <a:spcAft>
        <a:spcPct val="0"/>
      </a:spcAft>
      <a:defRPr sz="4523" kern="1200">
        <a:solidFill>
          <a:schemeClr val="tx1"/>
        </a:solidFill>
        <a:latin typeface="Arial" panose="020B0604020202020204" pitchFamily="34" charset="0"/>
        <a:ea typeface="+mn-ea"/>
        <a:cs typeface="+mn-cs"/>
      </a:defRPr>
    </a:lvl5pPr>
    <a:lvl6pPr marL="2200185" algn="l" defTabSz="880074" rtl="0" eaLnBrk="1" latinLnBrk="0" hangingPunct="1">
      <a:defRPr sz="4523" kern="1200">
        <a:solidFill>
          <a:schemeClr val="tx1"/>
        </a:solidFill>
        <a:latin typeface="Arial" panose="020B0604020202020204" pitchFamily="34" charset="0"/>
        <a:ea typeface="+mn-ea"/>
        <a:cs typeface="+mn-cs"/>
      </a:defRPr>
    </a:lvl6pPr>
    <a:lvl7pPr marL="2640222" algn="l" defTabSz="880074" rtl="0" eaLnBrk="1" latinLnBrk="0" hangingPunct="1">
      <a:defRPr sz="4523" kern="1200">
        <a:solidFill>
          <a:schemeClr val="tx1"/>
        </a:solidFill>
        <a:latin typeface="Arial" panose="020B0604020202020204" pitchFamily="34" charset="0"/>
        <a:ea typeface="+mn-ea"/>
        <a:cs typeface="+mn-cs"/>
      </a:defRPr>
    </a:lvl7pPr>
    <a:lvl8pPr marL="3080259" algn="l" defTabSz="880074" rtl="0" eaLnBrk="1" latinLnBrk="0" hangingPunct="1">
      <a:defRPr sz="4523" kern="1200">
        <a:solidFill>
          <a:schemeClr val="tx1"/>
        </a:solidFill>
        <a:latin typeface="Arial" panose="020B0604020202020204" pitchFamily="34" charset="0"/>
        <a:ea typeface="+mn-ea"/>
        <a:cs typeface="+mn-cs"/>
      </a:defRPr>
    </a:lvl8pPr>
    <a:lvl9pPr marL="3520296" algn="l" defTabSz="880074" rtl="0" eaLnBrk="1" latinLnBrk="0" hangingPunct="1">
      <a:defRPr sz="4523"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056" userDrawn="1">
          <p15:clr>
            <a:srgbClr val="A4A3A4"/>
          </p15:clr>
        </p15:guide>
        <p15:guide id="2" pos="5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76" autoAdjust="0"/>
    <p:restoredTop sz="95645" autoAdjust="0"/>
  </p:normalViewPr>
  <p:slideViewPr>
    <p:cSldViewPr>
      <p:cViewPr varScale="1">
        <p:scale>
          <a:sx n="35" d="100"/>
          <a:sy n="35" d="100"/>
        </p:scale>
        <p:origin x="2898" y="90"/>
      </p:cViewPr>
      <p:guideLst>
        <p:guide orient="horz" pos="7056"/>
        <p:guide pos="54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3666386"/>
            <a:ext cx="14573250" cy="7799493"/>
          </a:xfrm>
        </p:spPr>
        <p:txBody>
          <a:bodyPr anchor="b"/>
          <a:lstStyle>
            <a:lvl1pPr algn="ctr">
              <a:defRPr sz="11250"/>
            </a:lvl1pPr>
          </a:lstStyle>
          <a:p>
            <a:r>
              <a:rPr lang="en-US" smtClean="0"/>
              <a:t>Click to edit Master title style</a:t>
            </a:r>
            <a:endParaRPr lang="en-US" dirty="0"/>
          </a:p>
        </p:txBody>
      </p:sp>
      <p:sp>
        <p:nvSpPr>
          <p:cNvPr id="3" name="Subtitle 2"/>
          <p:cNvSpPr>
            <a:spLocks noGrp="1"/>
          </p:cNvSpPr>
          <p:nvPr>
            <p:ph type="subTitle" idx="1"/>
          </p:nvPr>
        </p:nvSpPr>
        <p:spPr>
          <a:xfrm>
            <a:off x="2143125" y="11766657"/>
            <a:ext cx="12858750" cy="5408823"/>
          </a:xfrm>
        </p:spPr>
        <p:txBody>
          <a:bodyPr/>
          <a:lstStyle>
            <a:lvl1pPr marL="0" indent="0" algn="ctr">
              <a:buNone/>
              <a:defRPr sz="4500"/>
            </a:lvl1pPr>
            <a:lvl2pPr marL="857250" indent="0" algn="ctr">
              <a:buNone/>
              <a:defRPr sz="3750"/>
            </a:lvl2pPr>
            <a:lvl3pPr marL="1714500" indent="0" algn="ctr">
              <a:buNone/>
              <a:defRPr sz="3375"/>
            </a:lvl3pPr>
            <a:lvl4pPr marL="2571750" indent="0" algn="ctr">
              <a:buNone/>
              <a:defRPr sz="3000"/>
            </a:lvl4pPr>
            <a:lvl5pPr marL="3429000" indent="0" algn="ctr">
              <a:buNone/>
              <a:defRPr sz="3000"/>
            </a:lvl5pPr>
            <a:lvl6pPr marL="4286250" indent="0" algn="ctr">
              <a:buNone/>
              <a:defRPr sz="3000"/>
            </a:lvl6pPr>
            <a:lvl7pPr marL="5143500" indent="0" algn="ctr">
              <a:buNone/>
              <a:defRPr sz="3000"/>
            </a:lvl7pPr>
            <a:lvl8pPr marL="6000750" indent="0" algn="ctr">
              <a:buNone/>
              <a:defRPr sz="3000"/>
            </a:lvl8pPr>
            <a:lvl9pPr marL="6858000" indent="0" algn="ctr">
              <a:buNone/>
              <a:defRPr sz="3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FEFB394-F994-4AC1-997B-CC15DD2145FF}" type="slidenum">
              <a:rPr lang="en-US" altLang="en-US" smtClean="0"/>
              <a:pPr/>
              <a:t>‹#›</a:t>
            </a:fld>
            <a:endParaRPr lang="en-US" altLang="en-US"/>
          </a:p>
        </p:txBody>
      </p:sp>
    </p:spTree>
    <p:extLst>
      <p:ext uri="{BB962C8B-B14F-4D97-AF65-F5344CB8AC3E}">
        <p14:creationId xmlns:p14="http://schemas.microsoft.com/office/powerpoint/2010/main" val="343404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13B82D5-D652-4F46-89EC-2486F0C0EDC7}" type="slidenum">
              <a:rPr lang="en-US" altLang="en-US" smtClean="0"/>
              <a:pPr/>
              <a:t>‹#›</a:t>
            </a:fld>
            <a:endParaRPr lang="en-US" altLang="en-US"/>
          </a:p>
        </p:txBody>
      </p:sp>
    </p:spTree>
    <p:extLst>
      <p:ext uri="{BB962C8B-B14F-4D97-AF65-F5344CB8AC3E}">
        <p14:creationId xmlns:p14="http://schemas.microsoft.com/office/powerpoint/2010/main" val="355188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69391" y="1192742"/>
            <a:ext cx="3696891" cy="1898533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8720" y="1192742"/>
            <a:ext cx="10876359" cy="18985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654CCF8-7F42-4B6E-B65B-E1111502200C}" type="slidenum">
              <a:rPr lang="en-US" altLang="en-US" smtClean="0"/>
              <a:pPr/>
              <a:t>‹#›</a:t>
            </a:fld>
            <a:endParaRPr lang="en-US" altLang="en-US"/>
          </a:p>
        </p:txBody>
      </p:sp>
    </p:spTree>
    <p:extLst>
      <p:ext uri="{BB962C8B-B14F-4D97-AF65-F5344CB8AC3E}">
        <p14:creationId xmlns:p14="http://schemas.microsoft.com/office/powerpoint/2010/main" val="155643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EBDE5A-BC61-4EAA-A97D-03AE50C603C5}" type="slidenum">
              <a:rPr lang="en-US" altLang="en-US" smtClean="0"/>
              <a:pPr/>
              <a:t>‹#›</a:t>
            </a:fld>
            <a:endParaRPr lang="en-US" altLang="en-US"/>
          </a:p>
        </p:txBody>
      </p:sp>
    </p:spTree>
    <p:extLst>
      <p:ext uri="{BB962C8B-B14F-4D97-AF65-F5344CB8AC3E}">
        <p14:creationId xmlns:p14="http://schemas.microsoft.com/office/powerpoint/2010/main" val="29893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9790" y="5585149"/>
            <a:ext cx="14787563" cy="9318941"/>
          </a:xfrm>
        </p:spPr>
        <p:txBody>
          <a:bodyPr anchor="b"/>
          <a:lstStyle>
            <a:lvl1pPr>
              <a:defRPr sz="11250"/>
            </a:lvl1pPr>
          </a:lstStyle>
          <a:p>
            <a:r>
              <a:rPr lang="en-US" smtClean="0"/>
              <a:t>Click to edit Master title style</a:t>
            </a:r>
            <a:endParaRPr lang="en-US" dirty="0"/>
          </a:p>
        </p:txBody>
      </p:sp>
      <p:sp>
        <p:nvSpPr>
          <p:cNvPr id="3" name="Text Placeholder 2"/>
          <p:cNvSpPr>
            <a:spLocks noGrp="1"/>
          </p:cNvSpPr>
          <p:nvPr>
            <p:ph type="body" idx="1"/>
          </p:nvPr>
        </p:nvSpPr>
        <p:spPr>
          <a:xfrm>
            <a:off x="1169790" y="14992251"/>
            <a:ext cx="14787563" cy="4900611"/>
          </a:xfrm>
        </p:spPr>
        <p:txBody>
          <a:bodyPr/>
          <a:lstStyle>
            <a:lvl1pPr marL="0" indent="0">
              <a:buNone/>
              <a:defRPr sz="4500">
                <a:solidFill>
                  <a:schemeClr val="tx1"/>
                </a:solidFill>
              </a:defRPr>
            </a:lvl1pPr>
            <a:lvl2pPr marL="857250" indent="0">
              <a:buNone/>
              <a:defRPr sz="3750">
                <a:solidFill>
                  <a:schemeClr val="tx1">
                    <a:tint val="75000"/>
                  </a:schemeClr>
                </a:solidFill>
              </a:defRPr>
            </a:lvl2pPr>
            <a:lvl3pPr marL="1714500" indent="0">
              <a:buNone/>
              <a:defRPr sz="3375">
                <a:solidFill>
                  <a:schemeClr val="tx1">
                    <a:tint val="75000"/>
                  </a:schemeClr>
                </a:solidFill>
              </a:defRPr>
            </a:lvl3pPr>
            <a:lvl4pPr marL="2571750" indent="0">
              <a:buNone/>
              <a:defRPr sz="3000">
                <a:solidFill>
                  <a:schemeClr val="tx1">
                    <a:tint val="75000"/>
                  </a:schemeClr>
                </a:solidFill>
              </a:defRPr>
            </a:lvl4pPr>
            <a:lvl5pPr marL="3429000" indent="0">
              <a:buNone/>
              <a:defRPr sz="3000">
                <a:solidFill>
                  <a:schemeClr val="tx1">
                    <a:tint val="75000"/>
                  </a:schemeClr>
                </a:solidFill>
              </a:defRPr>
            </a:lvl5pPr>
            <a:lvl6pPr marL="4286250" indent="0">
              <a:buNone/>
              <a:defRPr sz="3000">
                <a:solidFill>
                  <a:schemeClr val="tx1">
                    <a:tint val="75000"/>
                  </a:schemeClr>
                </a:solidFill>
              </a:defRPr>
            </a:lvl6pPr>
            <a:lvl7pPr marL="5143500" indent="0">
              <a:buNone/>
              <a:defRPr sz="3000">
                <a:solidFill>
                  <a:schemeClr val="tx1">
                    <a:tint val="75000"/>
                  </a:schemeClr>
                </a:solidFill>
              </a:defRPr>
            </a:lvl7pPr>
            <a:lvl8pPr marL="6000750" indent="0">
              <a:buNone/>
              <a:defRPr sz="3000">
                <a:solidFill>
                  <a:schemeClr val="tx1">
                    <a:tint val="75000"/>
                  </a:schemeClr>
                </a:solidFill>
              </a:defRPr>
            </a:lvl8pPr>
            <a:lvl9pPr marL="6858000" indent="0">
              <a:buNone/>
              <a:defRPr sz="3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E8E1CC0-42D5-4C71-BD49-11A3087F5A63}" type="slidenum">
              <a:rPr lang="en-US" altLang="en-US" smtClean="0"/>
              <a:pPr/>
              <a:t>‹#›</a:t>
            </a:fld>
            <a:endParaRPr lang="en-US" altLang="en-US"/>
          </a:p>
        </p:txBody>
      </p:sp>
    </p:spTree>
    <p:extLst>
      <p:ext uri="{BB962C8B-B14F-4D97-AF65-F5344CB8AC3E}">
        <p14:creationId xmlns:p14="http://schemas.microsoft.com/office/powerpoint/2010/main" val="80136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8719" y="5963708"/>
            <a:ext cx="7286625" cy="14214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679656" y="5963708"/>
            <a:ext cx="7286625" cy="14214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FD19026-1454-4ED6-B252-0F19CEC3F8AE}" type="slidenum">
              <a:rPr lang="en-US" altLang="en-US" smtClean="0"/>
              <a:pPr/>
              <a:t>‹#›</a:t>
            </a:fld>
            <a:endParaRPr lang="en-US" altLang="en-US"/>
          </a:p>
        </p:txBody>
      </p:sp>
    </p:spTree>
    <p:extLst>
      <p:ext uri="{BB962C8B-B14F-4D97-AF65-F5344CB8AC3E}">
        <p14:creationId xmlns:p14="http://schemas.microsoft.com/office/powerpoint/2010/main" val="79693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0952" y="1192747"/>
            <a:ext cx="14787563" cy="4330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80954" y="5491799"/>
            <a:ext cx="7253138" cy="2691446"/>
          </a:xfrm>
        </p:spPr>
        <p:txBody>
          <a:bodyPr anchor="b"/>
          <a:lstStyle>
            <a:lvl1pPr marL="0" indent="0">
              <a:buNone/>
              <a:defRPr sz="4500" b="1"/>
            </a:lvl1pPr>
            <a:lvl2pPr marL="857250" indent="0">
              <a:buNone/>
              <a:defRPr sz="3750" b="1"/>
            </a:lvl2pPr>
            <a:lvl3pPr marL="1714500" indent="0">
              <a:buNone/>
              <a:defRPr sz="3375"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4" name="Content Placeholder 3"/>
          <p:cNvSpPr>
            <a:spLocks noGrp="1"/>
          </p:cNvSpPr>
          <p:nvPr>
            <p:ph sz="half" idx="2"/>
          </p:nvPr>
        </p:nvSpPr>
        <p:spPr>
          <a:xfrm>
            <a:off x="1180954" y="8183245"/>
            <a:ext cx="7253138" cy="120363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679657" y="5491799"/>
            <a:ext cx="7288858" cy="2691446"/>
          </a:xfrm>
        </p:spPr>
        <p:txBody>
          <a:bodyPr anchor="b"/>
          <a:lstStyle>
            <a:lvl1pPr marL="0" indent="0">
              <a:buNone/>
              <a:defRPr sz="4500" b="1"/>
            </a:lvl1pPr>
            <a:lvl2pPr marL="857250" indent="0">
              <a:buNone/>
              <a:defRPr sz="3750" b="1"/>
            </a:lvl2pPr>
            <a:lvl3pPr marL="1714500" indent="0">
              <a:buNone/>
              <a:defRPr sz="3375"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6" name="Content Placeholder 5"/>
          <p:cNvSpPr>
            <a:spLocks noGrp="1"/>
          </p:cNvSpPr>
          <p:nvPr>
            <p:ph sz="quarter" idx="4"/>
          </p:nvPr>
        </p:nvSpPr>
        <p:spPr>
          <a:xfrm>
            <a:off x="8679657" y="8183245"/>
            <a:ext cx="7288858" cy="120363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06E93C9-B2B6-48EE-BC26-7DE52492DB3B}" type="slidenum">
              <a:rPr lang="en-US" altLang="en-US" smtClean="0"/>
              <a:pPr/>
              <a:t>‹#›</a:t>
            </a:fld>
            <a:endParaRPr lang="en-US" altLang="en-US"/>
          </a:p>
        </p:txBody>
      </p:sp>
    </p:spTree>
    <p:extLst>
      <p:ext uri="{BB962C8B-B14F-4D97-AF65-F5344CB8AC3E}">
        <p14:creationId xmlns:p14="http://schemas.microsoft.com/office/powerpoint/2010/main" val="124803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AA93DAE-CD48-49EF-BDA0-1B80DBFE1264}" type="slidenum">
              <a:rPr lang="en-US" altLang="en-US" smtClean="0"/>
              <a:pPr/>
              <a:t>‹#›</a:t>
            </a:fld>
            <a:endParaRPr lang="en-US" altLang="en-US"/>
          </a:p>
        </p:txBody>
      </p:sp>
    </p:spTree>
    <p:extLst>
      <p:ext uri="{BB962C8B-B14F-4D97-AF65-F5344CB8AC3E}">
        <p14:creationId xmlns:p14="http://schemas.microsoft.com/office/powerpoint/2010/main" val="308973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4B62D6A-035C-49F8-9C68-28C059E705D1}" type="slidenum">
              <a:rPr lang="en-US" altLang="en-US" smtClean="0"/>
              <a:pPr/>
              <a:t>‹#›</a:t>
            </a:fld>
            <a:endParaRPr lang="en-US" altLang="en-US"/>
          </a:p>
        </p:txBody>
      </p:sp>
    </p:spTree>
    <p:extLst>
      <p:ext uri="{BB962C8B-B14F-4D97-AF65-F5344CB8AC3E}">
        <p14:creationId xmlns:p14="http://schemas.microsoft.com/office/powerpoint/2010/main" val="409999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0952" y="1493520"/>
            <a:ext cx="5529709" cy="5227320"/>
          </a:xfrm>
        </p:spPr>
        <p:txBody>
          <a:bodyPr anchor="b"/>
          <a:lstStyle>
            <a:lvl1pPr>
              <a:defRPr sz="6000"/>
            </a:lvl1pPr>
          </a:lstStyle>
          <a:p>
            <a:r>
              <a:rPr lang="en-US" smtClean="0"/>
              <a:t>Click to edit Master title style</a:t>
            </a:r>
            <a:endParaRPr lang="en-US" dirty="0"/>
          </a:p>
        </p:txBody>
      </p:sp>
      <p:sp>
        <p:nvSpPr>
          <p:cNvPr id="3" name="Content Placeholder 2"/>
          <p:cNvSpPr>
            <a:spLocks noGrp="1"/>
          </p:cNvSpPr>
          <p:nvPr>
            <p:ph idx="1"/>
          </p:nvPr>
        </p:nvSpPr>
        <p:spPr>
          <a:xfrm>
            <a:off x="7288858" y="3225593"/>
            <a:ext cx="8679656" cy="15920508"/>
          </a:xfrm>
        </p:spPr>
        <p:txBody>
          <a:bodyPr/>
          <a:lstStyle>
            <a:lvl1pPr>
              <a:defRPr sz="6000"/>
            </a:lvl1pPr>
            <a:lvl2pPr>
              <a:defRPr sz="5250"/>
            </a:lvl2pPr>
            <a:lvl3pPr>
              <a:defRPr sz="4500"/>
            </a:lvl3pPr>
            <a:lvl4pPr>
              <a:defRPr sz="3750"/>
            </a:lvl4pPr>
            <a:lvl5pPr>
              <a:defRPr sz="3750"/>
            </a:lvl5pPr>
            <a:lvl6pPr>
              <a:defRPr sz="3750"/>
            </a:lvl6pPr>
            <a:lvl7pPr>
              <a:defRPr sz="3750"/>
            </a:lvl7pPr>
            <a:lvl8pPr>
              <a:defRPr sz="3750"/>
            </a:lvl8pPr>
            <a:lvl9pPr>
              <a:defRPr sz="37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80952" y="6720840"/>
            <a:ext cx="5529709" cy="12451187"/>
          </a:xfrm>
        </p:spPr>
        <p:txBody>
          <a:bodyPr/>
          <a:lstStyle>
            <a:lvl1pPr marL="0" indent="0">
              <a:buNone/>
              <a:defRPr sz="3000"/>
            </a:lvl1pPr>
            <a:lvl2pPr marL="857250" indent="0">
              <a:buNone/>
              <a:defRPr sz="2625"/>
            </a:lvl2pPr>
            <a:lvl3pPr marL="1714500" indent="0">
              <a:buNone/>
              <a:defRPr sz="2250"/>
            </a:lvl3pPr>
            <a:lvl4pPr marL="2571750" indent="0">
              <a:buNone/>
              <a:defRPr sz="1875"/>
            </a:lvl4pPr>
            <a:lvl5pPr marL="3429000" indent="0">
              <a:buNone/>
              <a:defRPr sz="1875"/>
            </a:lvl5pPr>
            <a:lvl6pPr marL="4286250" indent="0">
              <a:buNone/>
              <a:defRPr sz="1875"/>
            </a:lvl6pPr>
            <a:lvl7pPr marL="5143500" indent="0">
              <a:buNone/>
              <a:defRPr sz="1875"/>
            </a:lvl7pPr>
            <a:lvl8pPr marL="6000750" indent="0">
              <a:buNone/>
              <a:defRPr sz="1875"/>
            </a:lvl8pPr>
            <a:lvl9pPr marL="6858000" indent="0">
              <a:buNone/>
              <a:defRPr sz="18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F7D639-EFFD-4D87-A26A-2E45BD92E814}" type="slidenum">
              <a:rPr lang="en-US" altLang="en-US" smtClean="0"/>
              <a:pPr/>
              <a:t>‹#›</a:t>
            </a:fld>
            <a:endParaRPr lang="en-US" altLang="en-US"/>
          </a:p>
        </p:txBody>
      </p:sp>
    </p:spTree>
    <p:extLst>
      <p:ext uri="{BB962C8B-B14F-4D97-AF65-F5344CB8AC3E}">
        <p14:creationId xmlns:p14="http://schemas.microsoft.com/office/powerpoint/2010/main" val="18819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0952" y="1493520"/>
            <a:ext cx="5529709" cy="5227320"/>
          </a:xfrm>
        </p:spPr>
        <p:txBody>
          <a:bodyPr anchor="b"/>
          <a:lstStyle>
            <a:lvl1pPr>
              <a:defRPr sz="6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288858" y="3225593"/>
            <a:ext cx="8679656" cy="15920508"/>
          </a:xfrm>
        </p:spPr>
        <p:txBody>
          <a:bodyPr anchor="t"/>
          <a:lstStyle>
            <a:lvl1pPr marL="0" indent="0">
              <a:buNone/>
              <a:defRPr sz="6000"/>
            </a:lvl1pPr>
            <a:lvl2pPr marL="857250" indent="0">
              <a:buNone/>
              <a:defRPr sz="5250"/>
            </a:lvl2pPr>
            <a:lvl3pPr marL="1714500" indent="0">
              <a:buNone/>
              <a:defRPr sz="4500"/>
            </a:lvl3pPr>
            <a:lvl4pPr marL="2571750" indent="0">
              <a:buNone/>
              <a:defRPr sz="3750"/>
            </a:lvl4pPr>
            <a:lvl5pPr marL="3429000" indent="0">
              <a:buNone/>
              <a:defRPr sz="3750"/>
            </a:lvl5pPr>
            <a:lvl6pPr marL="4286250" indent="0">
              <a:buNone/>
              <a:defRPr sz="3750"/>
            </a:lvl6pPr>
            <a:lvl7pPr marL="5143500" indent="0">
              <a:buNone/>
              <a:defRPr sz="3750"/>
            </a:lvl7pPr>
            <a:lvl8pPr marL="6000750" indent="0">
              <a:buNone/>
              <a:defRPr sz="3750"/>
            </a:lvl8pPr>
            <a:lvl9pPr marL="6858000" indent="0">
              <a:buNone/>
              <a:defRPr sz="3750"/>
            </a:lvl9pPr>
          </a:lstStyle>
          <a:p>
            <a:r>
              <a:rPr lang="en-US" smtClean="0"/>
              <a:t>Click icon to add picture</a:t>
            </a:r>
            <a:endParaRPr lang="en-US" dirty="0"/>
          </a:p>
        </p:txBody>
      </p:sp>
      <p:sp>
        <p:nvSpPr>
          <p:cNvPr id="4" name="Text Placeholder 3"/>
          <p:cNvSpPr>
            <a:spLocks noGrp="1"/>
          </p:cNvSpPr>
          <p:nvPr>
            <p:ph type="body" sz="half" idx="2"/>
          </p:nvPr>
        </p:nvSpPr>
        <p:spPr>
          <a:xfrm>
            <a:off x="1180952" y="6720840"/>
            <a:ext cx="5529709" cy="12451187"/>
          </a:xfrm>
        </p:spPr>
        <p:txBody>
          <a:bodyPr/>
          <a:lstStyle>
            <a:lvl1pPr marL="0" indent="0">
              <a:buNone/>
              <a:defRPr sz="3000"/>
            </a:lvl1pPr>
            <a:lvl2pPr marL="857250" indent="0">
              <a:buNone/>
              <a:defRPr sz="2625"/>
            </a:lvl2pPr>
            <a:lvl3pPr marL="1714500" indent="0">
              <a:buNone/>
              <a:defRPr sz="2250"/>
            </a:lvl3pPr>
            <a:lvl4pPr marL="2571750" indent="0">
              <a:buNone/>
              <a:defRPr sz="1875"/>
            </a:lvl4pPr>
            <a:lvl5pPr marL="3429000" indent="0">
              <a:buNone/>
              <a:defRPr sz="1875"/>
            </a:lvl5pPr>
            <a:lvl6pPr marL="4286250" indent="0">
              <a:buNone/>
              <a:defRPr sz="1875"/>
            </a:lvl6pPr>
            <a:lvl7pPr marL="5143500" indent="0">
              <a:buNone/>
              <a:defRPr sz="1875"/>
            </a:lvl7pPr>
            <a:lvl8pPr marL="6000750" indent="0">
              <a:buNone/>
              <a:defRPr sz="1875"/>
            </a:lvl8pPr>
            <a:lvl9pPr marL="6858000" indent="0">
              <a:buNone/>
              <a:defRPr sz="18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AD1739F-F7A8-434F-B455-7F50B04A7123}" type="slidenum">
              <a:rPr lang="en-US" altLang="en-US" smtClean="0"/>
              <a:pPr/>
              <a:t>‹#›</a:t>
            </a:fld>
            <a:endParaRPr lang="en-US" altLang="en-US"/>
          </a:p>
        </p:txBody>
      </p:sp>
    </p:spTree>
    <p:extLst>
      <p:ext uri="{BB962C8B-B14F-4D97-AF65-F5344CB8AC3E}">
        <p14:creationId xmlns:p14="http://schemas.microsoft.com/office/powerpoint/2010/main" val="151350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8719" y="1192747"/>
            <a:ext cx="14787563" cy="4330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8719" y="5963708"/>
            <a:ext cx="14787563" cy="14214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78719" y="20764081"/>
            <a:ext cx="3857625" cy="1192742"/>
          </a:xfrm>
          <a:prstGeom prst="rect">
            <a:avLst/>
          </a:prstGeom>
        </p:spPr>
        <p:txBody>
          <a:bodyPr vert="horz" lIns="91440" tIns="45720" rIns="91440" bIns="45720" rtlCol="0" anchor="ctr"/>
          <a:lstStyle>
            <a:lvl1pPr algn="l">
              <a:defRPr sz="225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5679281" y="20764081"/>
            <a:ext cx="5786438" cy="1192742"/>
          </a:xfrm>
          <a:prstGeom prst="rect">
            <a:avLst/>
          </a:prstGeom>
        </p:spPr>
        <p:txBody>
          <a:bodyPr vert="horz" lIns="91440" tIns="45720" rIns="91440" bIns="45720" rtlCol="0" anchor="ctr"/>
          <a:lstStyle>
            <a:lvl1pPr algn="ctr">
              <a:defRPr sz="225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2108656" y="20764081"/>
            <a:ext cx="3857625" cy="1192742"/>
          </a:xfrm>
          <a:prstGeom prst="rect">
            <a:avLst/>
          </a:prstGeom>
        </p:spPr>
        <p:txBody>
          <a:bodyPr vert="horz" lIns="91440" tIns="45720" rIns="91440" bIns="45720" rtlCol="0" anchor="ctr"/>
          <a:lstStyle>
            <a:lvl1pPr algn="r">
              <a:defRPr sz="2250">
                <a:solidFill>
                  <a:schemeClr val="tx1">
                    <a:tint val="75000"/>
                  </a:schemeClr>
                </a:solidFill>
              </a:defRPr>
            </a:lvl1pPr>
          </a:lstStyle>
          <a:p>
            <a:fld id="{151FD1E7-E68C-45C0-875E-8A43D02A13B4}" type="slidenum">
              <a:rPr lang="en-US" altLang="en-US" smtClean="0"/>
              <a:pPr/>
              <a:t>‹#›</a:t>
            </a:fld>
            <a:endParaRPr lang="en-US" altLang="en-US"/>
          </a:p>
        </p:txBody>
      </p:sp>
    </p:spTree>
    <p:extLst>
      <p:ext uri="{BB962C8B-B14F-4D97-AF65-F5344CB8AC3E}">
        <p14:creationId xmlns:p14="http://schemas.microsoft.com/office/powerpoint/2010/main" val="108379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714500" rtl="0" eaLnBrk="1" latinLnBrk="0" hangingPunct="1">
        <a:lnSpc>
          <a:spcPct val="90000"/>
        </a:lnSpc>
        <a:spcBef>
          <a:spcPct val="0"/>
        </a:spcBef>
        <a:buNone/>
        <a:defRPr sz="8250" kern="1200">
          <a:solidFill>
            <a:schemeClr val="tx1"/>
          </a:solidFill>
          <a:latin typeface="+mj-lt"/>
          <a:ea typeface="+mj-ea"/>
          <a:cs typeface="+mj-cs"/>
        </a:defRPr>
      </a:lvl1pPr>
    </p:titleStyle>
    <p:bodyStyle>
      <a:lvl1pPr marL="428625" indent="-428625" algn="l" defTabSz="1714500" rtl="0" eaLnBrk="1" latinLnBrk="0" hangingPunct="1">
        <a:lnSpc>
          <a:spcPct val="90000"/>
        </a:lnSpc>
        <a:spcBef>
          <a:spcPts val="1875"/>
        </a:spcBef>
        <a:buFont typeface="Arial" panose="020B0604020202020204" pitchFamily="34" charset="0"/>
        <a:buChar char="•"/>
        <a:defRPr sz="5250" kern="1200">
          <a:solidFill>
            <a:schemeClr val="tx1"/>
          </a:solidFill>
          <a:latin typeface="+mn-lt"/>
          <a:ea typeface="+mn-ea"/>
          <a:cs typeface="+mn-cs"/>
        </a:defRPr>
      </a:lvl1pPr>
      <a:lvl2pPr marL="1285875" indent="-428625" algn="l" defTabSz="1714500" rtl="0" eaLnBrk="1" latinLnBrk="0" hangingPunct="1">
        <a:lnSpc>
          <a:spcPct val="90000"/>
        </a:lnSpc>
        <a:spcBef>
          <a:spcPts val="938"/>
        </a:spcBef>
        <a:buFont typeface="Arial" panose="020B0604020202020204" pitchFamily="34" charset="0"/>
        <a:buChar char="•"/>
        <a:defRPr sz="4500" kern="1200">
          <a:solidFill>
            <a:schemeClr val="tx1"/>
          </a:solidFill>
          <a:latin typeface="+mn-lt"/>
          <a:ea typeface="+mn-ea"/>
          <a:cs typeface="+mn-cs"/>
        </a:defRPr>
      </a:lvl2pPr>
      <a:lvl3pPr marL="2143125" indent="-428625" algn="l" defTabSz="1714500" rtl="0" eaLnBrk="1" latinLnBrk="0" hangingPunct="1">
        <a:lnSpc>
          <a:spcPct val="90000"/>
        </a:lnSpc>
        <a:spcBef>
          <a:spcPts val="938"/>
        </a:spcBef>
        <a:buFont typeface="Arial" panose="020B0604020202020204" pitchFamily="34" charset="0"/>
        <a:buChar char="•"/>
        <a:defRPr sz="3750" kern="1200">
          <a:solidFill>
            <a:schemeClr val="tx1"/>
          </a:solidFill>
          <a:latin typeface="+mn-lt"/>
          <a:ea typeface="+mn-ea"/>
          <a:cs typeface="+mn-cs"/>
        </a:defRPr>
      </a:lvl3pPr>
      <a:lvl4pPr marL="3000375" indent="-428625" algn="l" defTabSz="1714500" rtl="0" eaLnBrk="1" latinLnBrk="0" hangingPunct="1">
        <a:lnSpc>
          <a:spcPct val="90000"/>
        </a:lnSpc>
        <a:spcBef>
          <a:spcPts val="938"/>
        </a:spcBef>
        <a:buFont typeface="Arial" panose="020B0604020202020204" pitchFamily="34" charset="0"/>
        <a:buChar char="•"/>
        <a:defRPr sz="3375" kern="1200">
          <a:solidFill>
            <a:schemeClr val="tx1"/>
          </a:solidFill>
          <a:latin typeface="+mn-lt"/>
          <a:ea typeface="+mn-ea"/>
          <a:cs typeface="+mn-cs"/>
        </a:defRPr>
      </a:lvl4pPr>
      <a:lvl5pPr marL="3857625" indent="-428625" algn="l" defTabSz="1714500" rtl="0" eaLnBrk="1" latinLnBrk="0" hangingPunct="1">
        <a:lnSpc>
          <a:spcPct val="90000"/>
        </a:lnSpc>
        <a:spcBef>
          <a:spcPts val="938"/>
        </a:spcBef>
        <a:buFont typeface="Arial" panose="020B0604020202020204" pitchFamily="34" charset="0"/>
        <a:buChar char="•"/>
        <a:defRPr sz="3375" kern="1200">
          <a:solidFill>
            <a:schemeClr val="tx1"/>
          </a:solidFill>
          <a:latin typeface="+mn-lt"/>
          <a:ea typeface="+mn-ea"/>
          <a:cs typeface="+mn-cs"/>
        </a:defRPr>
      </a:lvl5pPr>
      <a:lvl6pPr marL="4714875" indent="-428625" algn="l" defTabSz="1714500" rtl="0" eaLnBrk="1" latinLnBrk="0" hangingPunct="1">
        <a:lnSpc>
          <a:spcPct val="90000"/>
        </a:lnSpc>
        <a:spcBef>
          <a:spcPts val="938"/>
        </a:spcBef>
        <a:buFont typeface="Arial" panose="020B0604020202020204" pitchFamily="34" charset="0"/>
        <a:buChar char="•"/>
        <a:defRPr sz="3375" kern="1200">
          <a:solidFill>
            <a:schemeClr val="tx1"/>
          </a:solidFill>
          <a:latin typeface="+mn-lt"/>
          <a:ea typeface="+mn-ea"/>
          <a:cs typeface="+mn-cs"/>
        </a:defRPr>
      </a:lvl6pPr>
      <a:lvl7pPr marL="5572125" indent="-428625" algn="l" defTabSz="1714500" rtl="0" eaLnBrk="1" latinLnBrk="0" hangingPunct="1">
        <a:lnSpc>
          <a:spcPct val="90000"/>
        </a:lnSpc>
        <a:spcBef>
          <a:spcPts val="938"/>
        </a:spcBef>
        <a:buFont typeface="Arial" panose="020B0604020202020204" pitchFamily="34" charset="0"/>
        <a:buChar char="•"/>
        <a:defRPr sz="3375" kern="1200">
          <a:solidFill>
            <a:schemeClr val="tx1"/>
          </a:solidFill>
          <a:latin typeface="+mn-lt"/>
          <a:ea typeface="+mn-ea"/>
          <a:cs typeface="+mn-cs"/>
        </a:defRPr>
      </a:lvl7pPr>
      <a:lvl8pPr marL="6429375" indent="-428625" algn="l" defTabSz="1714500" rtl="0" eaLnBrk="1" latinLnBrk="0" hangingPunct="1">
        <a:lnSpc>
          <a:spcPct val="90000"/>
        </a:lnSpc>
        <a:spcBef>
          <a:spcPts val="938"/>
        </a:spcBef>
        <a:buFont typeface="Arial" panose="020B0604020202020204" pitchFamily="34" charset="0"/>
        <a:buChar char="•"/>
        <a:defRPr sz="3375" kern="1200">
          <a:solidFill>
            <a:schemeClr val="tx1"/>
          </a:solidFill>
          <a:latin typeface="+mn-lt"/>
          <a:ea typeface="+mn-ea"/>
          <a:cs typeface="+mn-cs"/>
        </a:defRPr>
      </a:lvl8pPr>
      <a:lvl9pPr marL="7286625" indent="-428625" algn="l" defTabSz="1714500" rtl="0" eaLnBrk="1" latinLnBrk="0" hangingPunct="1">
        <a:lnSpc>
          <a:spcPct val="90000"/>
        </a:lnSpc>
        <a:spcBef>
          <a:spcPts val="938"/>
        </a:spcBef>
        <a:buFont typeface="Arial" panose="020B0604020202020204" pitchFamily="34" charset="0"/>
        <a:buChar char="•"/>
        <a:defRPr sz="3375" kern="1200">
          <a:solidFill>
            <a:schemeClr val="tx1"/>
          </a:solidFill>
          <a:latin typeface="+mn-lt"/>
          <a:ea typeface="+mn-ea"/>
          <a:cs typeface="+mn-cs"/>
        </a:defRPr>
      </a:lvl9pPr>
    </p:bodyStyle>
    <p:otherStyle>
      <a:defPPr>
        <a:defRPr lang="en-US"/>
      </a:defPPr>
      <a:lvl1pPr marL="0" algn="l" defTabSz="1714500" rtl="0" eaLnBrk="1" latinLnBrk="0" hangingPunct="1">
        <a:defRPr sz="3375" kern="1200">
          <a:solidFill>
            <a:schemeClr val="tx1"/>
          </a:solidFill>
          <a:latin typeface="+mn-lt"/>
          <a:ea typeface="+mn-ea"/>
          <a:cs typeface="+mn-cs"/>
        </a:defRPr>
      </a:lvl1pPr>
      <a:lvl2pPr marL="857250" algn="l" defTabSz="1714500" rtl="0" eaLnBrk="1" latinLnBrk="0" hangingPunct="1">
        <a:defRPr sz="3375" kern="1200">
          <a:solidFill>
            <a:schemeClr val="tx1"/>
          </a:solidFill>
          <a:latin typeface="+mn-lt"/>
          <a:ea typeface="+mn-ea"/>
          <a:cs typeface="+mn-cs"/>
        </a:defRPr>
      </a:lvl2pPr>
      <a:lvl3pPr marL="1714500" algn="l" defTabSz="1714500" rtl="0" eaLnBrk="1" latinLnBrk="0" hangingPunct="1">
        <a:defRPr sz="3375" kern="1200">
          <a:solidFill>
            <a:schemeClr val="tx1"/>
          </a:solidFill>
          <a:latin typeface="+mn-lt"/>
          <a:ea typeface="+mn-ea"/>
          <a:cs typeface="+mn-cs"/>
        </a:defRPr>
      </a:lvl3pPr>
      <a:lvl4pPr marL="2571750" algn="l" defTabSz="1714500" rtl="0" eaLnBrk="1" latinLnBrk="0" hangingPunct="1">
        <a:defRPr sz="3375" kern="1200">
          <a:solidFill>
            <a:schemeClr val="tx1"/>
          </a:solidFill>
          <a:latin typeface="+mn-lt"/>
          <a:ea typeface="+mn-ea"/>
          <a:cs typeface="+mn-cs"/>
        </a:defRPr>
      </a:lvl4pPr>
      <a:lvl5pPr marL="3429000" algn="l" defTabSz="1714500" rtl="0" eaLnBrk="1" latinLnBrk="0" hangingPunct="1">
        <a:defRPr sz="3375" kern="1200">
          <a:solidFill>
            <a:schemeClr val="tx1"/>
          </a:solidFill>
          <a:latin typeface="+mn-lt"/>
          <a:ea typeface="+mn-ea"/>
          <a:cs typeface="+mn-cs"/>
        </a:defRPr>
      </a:lvl5pPr>
      <a:lvl6pPr marL="4286250" algn="l" defTabSz="1714500" rtl="0" eaLnBrk="1" latinLnBrk="0" hangingPunct="1">
        <a:defRPr sz="3375" kern="1200">
          <a:solidFill>
            <a:schemeClr val="tx1"/>
          </a:solidFill>
          <a:latin typeface="+mn-lt"/>
          <a:ea typeface="+mn-ea"/>
          <a:cs typeface="+mn-cs"/>
        </a:defRPr>
      </a:lvl6pPr>
      <a:lvl7pPr marL="5143500" algn="l" defTabSz="1714500" rtl="0" eaLnBrk="1" latinLnBrk="0" hangingPunct="1">
        <a:defRPr sz="3375" kern="1200">
          <a:solidFill>
            <a:schemeClr val="tx1"/>
          </a:solidFill>
          <a:latin typeface="+mn-lt"/>
          <a:ea typeface="+mn-ea"/>
          <a:cs typeface="+mn-cs"/>
        </a:defRPr>
      </a:lvl7pPr>
      <a:lvl8pPr marL="6000750" algn="l" defTabSz="1714500" rtl="0" eaLnBrk="1" latinLnBrk="0" hangingPunct="1">
        <a:defRPr sz="3375" kern="1200">
          <a:solidFill>
            <a:schemeClr val="tx1"/>
          </a:solidFill>
          <a:latin typeface="+mn-lt"/>
          <a:ea typeface="+mn-ea"/>
          <a:cs typeface="+mn-cs"/>
        </a:defRPr>
      </a:lvl8pPr>
      <a:lvl9pPr marL="6858000" algn="l" defTabSz="1714500" rtl="0" eaLnBrk="1" latinLnBrk="0" hangingPunct="1">
        <a:defRPr sz="33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56" name="Rectangle 8"/>
          <p:cNvSpPr>
            <a:spLocks noChangeArrowheads="1"/>
          </p:cNvSpPr>
          <p:nvPr/>
        </p:nvSpPr>
        <p:spPr bwMode="auto">
          <a:xfrm>
            <a:off x="1562100" y="914400"/>
            <a:ext cx="13716000" cy="2047138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735"/>
          </a:p>
        </p:txBody>
      </p:sp>
      <p:sp>
        <p:nvSpPr>
          <p:cNvPr id="14" name="TextBox 13"/>
          <p:cNvSpPr txBox="1"/>
          <p:nvPr/>
        </p:nvSpPr>
        <p:spPr>
          <a:xfrm>
            <a:off x="4788460" y="6015385"/>
            <a:ext cx="183976" cy="667106"/>
          </a:xfrm>
          <a:prstGeom prst="rect">
            <a:avLst/>
          </a:prstGeom>
          <a:solidFill>
            <a:schemeClr val="bg1"/>
          </a:solidFill>
        </p:spPr>
        <p:txBody>
          <a:bodyPr wrap="square" rtlCol="0">
            <a:spAutoFit/>
          </a:bodyPr>
          <a:lstStyle/>
          <a:p>
            <a:endParaRPr lang="en-US" sz="3735" dirty="0"/>
          </a:p>
        </p:txBody>
      </p:sp>
      <p:pic>
        <p:nvPicPr>
          <p:cNvPr id="27" name="Picture 26"/>
          <p:cNvPicPr>
            <a:picLocks noChangeAspect="1"/>
          </p:cNvPicPr>
          <p:nvPr/>
        </p:nvPicPr>
        <p:blipFill rotWithShape="1">
          <a:blip r:embed="rId3"/>
          <a:srcRect l="14525" t="12266" r="13966" b="12841"/>
          <a:stretch/>
        </p:blipFill>
        <p:spPr>
          <a:xfrm>
            <a:off x="6598288" y="1092132"/>
            <a:ext cx="3643623" cy="1252495"/>
          </a:xfrm>
          <a:prstGeom prst="rect">
            <a:avLst/>
          </a:prstGeom>
        </p:spPr>
      </p:pic>
      <p:grpSp>
        <p:nvGrpSpPr>
          <p:cNvPr id="11" name="Group 10"/>
          <p:cNvGrpSpPr/>
          <p:nvPr/>
        </p:nvGrpSpPr>
        <p:grpSpPr>
          <a:xfrm>
            <a:off x="1485900" y="3886200"/>
            <a:ext cx="14020799" cy="17635597"/>
            <a:chOff x="1562100" y="4605397"/>
            <a:chExt cx="14020799" cy="17635597"/>
          </a:xfrm>
        </p:grpSpPr>
        <p:sp>
          <p:nvSpPr>
            <p:cNvPr id="3" name="TextBox 2"/>
            <p:cNvSpPr txBox="1"/>
            <p:nvPr/>
          </p:nvSpPr>
          <p:spPr>
            <a:xfrm>
              <a:off x="1562100" y="4605397"/>
              <a:ext cx="7315199" cy="17635597"/>
            </a:xfrm>
            <a:prstGeom prst="rect">
              <a:avLst/>
            </a:prstGeom>
            <a:noFill/>
          </p:spPr>
          <p:txBody>
            <a:bodyPr wrap="square" lIns="457200" rIns="457200" rtlCol="0">
              <a:spAutoFit/>
            </a:bodyPr>
            <a:lstStyle/>
            <a:p>
              <a:r>
                <a:rPr lang="en-US" sz="2000" dirty="0" smtClean="0">
                  <a:latin typeface="Times New Roman" panose="02020603050405020304" pitchFamily="18" charset="0"/>
                  <a:cs typeface="Times New Roman" panose="02020603050405020304" pitchFamily="18" charset="0"/>
                </a:rPr>
                <a:t>	A </a:t>
              </a:r>
              <a:r>
                <a:rPr lang="en-US" sz="2000" dirty="0">
                  <a:latin typeface="Times New Roman" panose="02020603050405020304" pitchFamily="18" charset="0"/>
                  <a:cs typeface="Times New Roman" panose="02020603050405020304" pitchFamily="18" charset="0"/>
                </a:rPr>
                <a:t>maverick group of astronomers is proposing to radically reshape one of NASA’s most successful missions in the modern era, the New Horizons probe that flew by Pluto in 2015 and is now continuing its voyage into the depths of the outer solar system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group’s paper describing their proposal, submitted to the Publications of the Astronomical Society of the Pacific and available as a preprint, suggests that before its fuel is spent and some of the systems are shut down to conserve power, New Horizons should be repurposed as a space telescope that can take advantage of the near-lightless conditions in the outer solar system to study stars, galaxies and more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According </a:t>
              </a:r>
              <a:r>
                <a:rPr lang="en-US" sz="2000" dirty="0">
                  <a:latin typeface="Times New Roman" panose="02020603050405020304" pitchFamily="18" charset="0"/>
                  <a:cs typeface="Times New Roman" panose="02020603050405020304" pitchFamily="18" charset="0"/>
                </a:rPr>
                <a:t>to the paper’s lead author Michael </a:t>
              </a:r>
              <a:r>
                <a:rPr lang="en-US" sz="2000" dirty="0" err="1">
                  <a:latin typeface="Times New Roman" panose="02020603050405020304" pitchFamily="18" charset="0"/>
                  <a:cs typeface="Times New Roman" panose="02020603050405020304" pitchFamily="18" charset="0"/>
                </a:rPr>
                <a:t>Zemcov</a:t>
              </a:r>
              <a:r>
                <a:rPr lang="en-US" sz="2000" dirty="0">
                  <a:latin typeface="Times New Roman" panose="02020603050405020304" pitchFamily="18" charset="0"/>
                  <a:cs typeface="Times New Roman" panose="02020603050405020304" pitchFamily="18" charset="0"/>
                </a:rPr>
                <a:t>, an astrophysicist at the Rochester Institute of Technology, the idea is largely meant to “catalyze the discussion.” At the very least, some members of the New Horizons team approached him to try to incorporate the idea into an upcoming mission review. (Only one of the paper’s co-authors is part of the New Horizons mission.) The plan calls for utilizing the Pluto probe’s eight-inch telescope, called the Long Range Reconnaissance Imager (LORRI), to peer at distant, dim objects beyond the solar system’s boundaries. LORRI, the group says, could be used to support NASA’s upcoming Transiting Exoplanet Survey Satellite (TESS), a planet-hunting space telescope launching in April</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Co-author </a:t>
              </a:r>
              <a:r>
                <a:rPr lang="en-US" sz="2000" dirty="0">
                  <a:latin typeface="Times New Roman" panose="02020603050405020304" pitchFamily="18" charset="0"/>
                  <a:cs typeface="Times New Roman" panose="02020603050405020304" pitchFamily="18" charset="0"/>
                </a:rPr>
                <a:t>Diana </a:t>
              </a:r>
              <a:r>
                <a:rPr lang="en-US" sz="2000" dirty="0" err="1">
                  <a:latin typeface="Times New Roman" panose="02020603050405020304" pitchFamily="18" charset="0"/>
                  <a:cs typeface="Times New Roman" panose="02020603050405020304" pitchFamily="18" charset="0"/>
                </a:rPr>
                <a:t>Dragomir</a:t>
              </a:r>
              <a:r>
                <a:rPr lang="en-US" sz="2000" dirty="0">
                  <a:latin typeface="Times New Roman" panose="02020603050405020304" pitchFamily="18" charset="0"/>
                  <a:cs typeface="Times New Roman" panose="02020603050405020304" pitchFamily="18" charset="0"/>
                </a:rPr>
                <a:t>, an MIT planetary scientist who works on TESS, says this mission will need all the backup help it can get. That is because it is set to find tens of thousands of candidate planets—many of which will require time-consuming independent confirmation using other telescopes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Beyond </a:t>
              </a:r>
              <a:r>
                <a:rPr lang="en-US" sz="2000" dirty="0">
                  <a:latin typeface="Times New Roman" panose="02020603050405020304" pitchFamily="18" charset="0"/>
                  <a:cs typeface="Times New Roman" panose="02020603050405020304" pitchFamily="18" charset="0"/>
                </a:rPr>
                <a:t>boosting exoplanet research, New Horizons could also use its ultraviolet and infrared sensors to study the early universe. Whereas the cosmic microwave background, an information-packed afterglow of the big bang, is perhaps the most well-known, there are also ultraviolet and infrared backgrounds that come from stars and active galaxies lighting up cosmic dust in a faint, universe-spanning glow. This could provide insights into how the early universe came together. “The further you get out of the solar system, the more you can do these kind of observations,” says Michele Bannister, a planetary scientist at Queen's University Belfast who was not involved in the study. She points out one NASA spacecraft—Deep Impact, which studied Comet </a:t>
              </a:r>
              <a:r>
                <a:rPr lang="en-US" sz="2000" dirty="0" err="1">
                  <a:latin typeface="Times New Roman" panose="02020603050405020304" pitchFamily="18" charset="0"/>
                  <a:cs typeface="Times New Roman" panose="02020603050405020304" pitchFamily="18" charset="0"/>
                </a:rPr>
                <a:t>Tempel</a:t>
              </a:r>
              <a:r>
                <a:rPr lang="en-US" sz="2000" dirty="0">
                  <a:latin typeface="Times New Roman" panose="02020603050405020304" pitchFamily="18" charset="0"/>
                  <a:cs typeface="Times New Roman" panose="02020603050405020304" pitchFamily="18" charset="0"/>
                </a:rPr>
                <a:t> 1 in 2005—was later retooled into a new mission dubbed “EPOXI” in order to assist with exoplanet hunts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Reality </a:t>
              </a:r>
              <a:r>
                <a:rPr lang="en-US" sz="2000" b="1" dirty="0">
                  <a:latin typeface="Times New Roman" panose="02020603050405020304" pitchFamily="18" charset="0"/>
                  <a:cs typeface="Times New Roman" panose="02020603050405020304" pitchFamily="18" charset="0"/>
                </a:rPr>
                <a:t>Check</a:t>
              </a:r>
            </a:p>
            <a:p>
              <a:r>
                <a:rPr lang="en-US" sz="2000" dirty="0" smtClean="0">
                  <a:latin typeface="Times New Roman" panose="02020603050405020304" pitchFamily="18" charset="0"/>
                  <a:cs typeface="Times New Roman" panose="02020603050405020304" pitchFamily="18" charset="0"/>
                </a:rPr>
                <a:t>	So </a:t>
              </a:r>
              <a:r>
                <a:rPr lang="en-US" sz="2000" dirty="0">
                  <a:latin typeface="Times New Roman" panose="02020603050405020304" pitchFamily="18" charset="0"/>
                  <a:cs typeface="Times New Roman" panose="02020603050405020304" pitchFamily="18" charset="0"/>
                </a:rPr>
                <a:t>how realistic is the group’s proposal?  “It’s really an issue of logistics and timing, and making sure the resources are available and we’re doing nothing to put the mission at risk,” </a:t>
              </a:r>
              <a:r>
                <a:rPr lang="en-US" sz="2000" dirty="0" err="1">
                  <a:latin typeface="Times New Roman" panose="02020603050405020304" pitchFamily="18" charset="0"/>
                  <a:cs typeface="Times New Roman" panose="02020603050405020304" pitchFamily="18" charset="0"/>
                </a:rPr>
                <a:t>Zemcov</a:t>
              </a:r>
              <a:r>
                <a:rPr lang="en-US" sz="2000" dirty="0">
                  <a:latin typeface="Times New Roman" panose="02020603050405020304" pitchFamily="18" charset="0"/>
                  <a:cs typeface="Times New Roman" panose="02020603050405020304" pitchFamily="18" charset="0"/>
                </a:rPr>
                <a:t> says. Convincing others there’s no risk involved may be a tall order, however</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New </a:t>
              </a:r>
              <a:r>
                <a:rPr lang="en-US" sz="2000" dirty="0">
                  <a:latin typeface="Times New Roman" panose="02020603050405020304" pitchFamily="18" charset="0"/>
                  <a:cs typeface="Times New Roman" panose="02020603050405020304" pitchFamily="18" charset="0"/>
                </a:rPr>
                <a:t>Horizon’s extended mission after Pluto involves flying by an ancient remnant from the solar system’s birth, </a:t>
              </a:r>
              <a:r>
                <a:rPr lang="en-US" sz="2000" dirty="0" smtClean="0">
                  <a:latin typeface="Times New Roman" panose="02020603050405020304" pitchFamily="18" charset="0"/>
                  <a:cs typeface="Times New Roman" panose="02020603050405020304" pitchFamily="18" charset="0"/>
                </a:rPr>
                <a:t>a</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343900" y="8915400"/>
              <a:ext cx="7238999" cy="13142059"/>
            </a:xfrm>
            <a:prstGeom prst="rect">
              <a:avLst/>
            </a:prstGeom>
            <a:noFill/>
          </p:spPr>
          <p:txBody>
            <a:bodyPr wrap="square" lIns="457200" rIns="457200" rtlCol="0">
              <a:spAutoFit/>
            </a:bodyPr>
            <a:lstStyle/>
            <a:p>
              <a:r>
                <a:rPr lang="en-US" sz="1200" dirty="0">
                  <a:latin typeface="Helvetica LT Std Light" panose="020B0403020202020204" pitchFamily="34" charset="0"/>
                </a:rPr>
                <a:t>An artist’s depiction of New Horizons’ planned late-2019 encounter with 2014 MU69, a small object well beyond the orbit of Pluto. A new proposal suggests that New Horizons could be repurposed to become a novel space telescope after this encounter. </a:t>
              </a:r>
              <a:r>
                <a:rPr lang="en-US" sz="1200" i="1" dirty="0">
                  <a:latin typeface="Helvetica LT Std Light" panose="020B0403020202020204" pitchFamily="34" charset="0"/>
                </a:rPr>
                <a:t>Credit: NASA, JHUAPL and </a:t>
              </a:r>
              <a:r>
                <a:rPr lang="en-US" sz="1200" i="1" dirty="0" err="1">
                  <a:latin typeface="Helvetica LT Std Light" panose="020B0403020202020204" pitchFamily="34" charset="0"/>
                </a:rPr>
                <a:t>SwRI</a:t>
              </a:r>
              <a:endParaRPr lang="en-US" sz="1200" dirty="0">
                <a:latin typeface="Helvetica LT Std Light" panose="020B0403020202020204" pitchFamily="34"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chunk of rock and ice known as 2014 MU69.   After</a:t>
              </a:r>
            </a:p>
            <a:p>
              <a:r>
                <a:rPr lang="en-US" sz="2000" dirty="0" smtClean="0">
                  <a:latin typeface="Times New Roman" panose="02020603050405020304" pitchFamily="18" charset="0"/>
                  <a:cs typeface="Times New Roman" panose="02020603050405020304" pitchFamily="18" charset="0"/>
                </a:rPr>
                <a:t>that </a:t>
              </a:r>
              <a:r>
                <a:rPr lang="en-US" sz="2000" dirty="0">
                  <a:latin typeface="Times New Roman" panose="02020603050405020304" pitchFamily="18" charset="0"/>
                  <a:cs typeface="Times New Roman" panose="02020603050405020304" pitchFamily="18" charset="0"/>
                </a:rPr>
                <a:t>encounter, the craft will transmit its data to Earth—which, due to the immense distances, will take about two years to completely trickle back home</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	After </a:t>
              </a:r>
              <a:r>
                <a:rPr lang="en-US" sz="2000" dirty="0">
                  <a:latin typeface="Times New Roman" panose="02020603050405020304" pitchFamily="18" charset="0"/>
                  <a:cs typeface="Times New Roman" panose="02020603050405020304" pitchFamily="18" charset="0"/>
                </a:rPr>
                <a:t>MU69 the craft will be low on propellant—less than a quarter of a tank. That could be enough to pursue a third flyby target during a </a:t>
              </a:r>
              <a:r>
                <a:rPr lang="en-US" sz="2000" dirty="0" smtClean="0">
                  <a:latin typeface="Times New Roman" panose="02020603050405020304" pitchFamily="18" charset="0"/>
                  <a:cs typeface="Times New Roman" panose="02020603050405020304" pitchFamily="18" charset="0"/>
                </a:rPr>
                <a:t>second </a:t>
              </a:r>
              <a:r>
                <a:rPr lang="en-US" sz="2000" dirty="0">
                  <a:latin typeface="Times New Roman" panose="02020603050405020304" pitchFamily="18" charset="0"/>
                  <a:cs typeface="Times New Roman" panose="02020603050405020304" pitchFamily="18" charset="0"/>
                </a:rPr>
                <a:t>mission extension, as many senior New Horizons team members would prefer. But that encounter—plus keeping the spacecraft pointed at Earth for the subsequent data transmission—would probably use most if not all of the remaining fuel</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Those </a:t>
              </a:r>
              <a:r>
                <a:rPr lang="en-US" sz="2000" dirty="0">
                  <a:latin typeface="Times New Roman" panose="02020603050405020304" pitchFamily="18" charset="0"/>
                  <a:cs typeface="Times New Roman" panose="02020603050405020304" pitchFamily="18" charset="0"/>
                </a:rPr>
                <a:t>preexisting plans—plus the fundamental impracticalities of efficiently controlling and getting data from a telescope at the edge of the solar system—could crowd out </a:t>
              </a:r>
              <a:r>
                <a:rPr lang="en-US" sz="2000" dirty="0" err="1">
                  <a:latin typeface="Times New Roman" panose="02020603050405020304" pitchFamily="18" charset="0"/>
                  <a:cs typeface="Times New Roman" panose="02020603050405020304" pitchFamily="18" charset="0"/>
                </a:rPr>
                <a:t>Zemcov</a:t>
              </a:r>
              <a:r>
                <a:rPr lang="en-US" sz="2000" dirty="0">
                  <a:latin typeface="Times New Roman" panose="02020603050405020304" pitchFamily="18" charset="0"/>
                  <a:cs typeface="Times New Roman" panose="02020603050405020304" pitchFamily="18" charset="0"/>
                </a:rPr>
                <a:t> and company’s proposal. “These types of proposals are generated by the dozens, if not hundreds, so it’s not uncommon to see them come up and then go nowhere,” says Jason Callahan, a space policy advisor at The Planetary Society</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Another </a:t>
              </a:r>
              <a:r>
                <a:rPr lang="en-US" sz="2000" dirty="0">
                  <a:latin typeface="Times New Roman" panose="02020603050405020304" pitchFamily="18" charset="0"/>
                  <a:cs typeface="Times New Roman" panose="02020603050405020304" pitchFamily="18" charset="0"/>
                </a:rPr>
                <a:t>factor is funding. NASA’s spending is highly compartmentalized to protect its top-priority programs from cannibalizing one another—money for astrophysics, for example, is considered separately from funding for planetary science. But the system is flexible—some would say vulnerable—because Congress ultimately defines the details of the space agency’s budget.</a:t>
              </a:r>
            </a:p>
            <a:p>
              <a:r>
                <a:rPr lang="en-US" sz="2000" dirty="0" smtClean="0">
                  <a:latin typeface="Times New Roman" panose="02020603050405020304" pitchFamily="18" charset="0"/>
                  <a:cs typeface="Times New Roman" panose="02020603050405020304" pitchFamily="18" charset="0"/>
                </a:rPr>
                <a:t>	There </a:t>
              </a:r>
              <a:r>
                <a:rPr lang="en-US" sz="2000" dirty="0">
                  <a:latin typeface="Times New Roman" panose="02020603050405020304" pitchFamily="18" charset="0"/>
                  <a:cs typeface="Times New Roman" panose="02020603050405020304" pitchFamily="18" charset="0"/>
                </a:rPr>
                <a:t>is some precedent for thinking outside of these budgetary boxes—EPOXI, for instance, although a planetary science mission like New Horizons, performed its astrophysics observations during an otherwise inactive cruise phase. Those observations were funded by NASA’s planetary science budget partly for that reason. And other missions have entirely switched budget lines, Callahan says, such as the Voyager 1 and 2 probes, which were moved from a planetary budget into a </a:t>
              </a:r>
              <a:r>
                <a:rPr lang="en-US" sz="2000" dirty="0" err="1">
                  <a:latin typeface="Times New Roman" panose="02020603050405020304" pitchFamily="18" charset="0"/>
                  <a:cs typeface="Times New Roman" panose="02020603050405020304" pitchFamily="18" charset="0"/>
                </a:rPr>
                <a:t>heliophysics</a:t>
              </a:r>
              <a:r>
                <a:rPr lang="en-US" sz="2000" dirty="0">
                  <a:latin typeface="Times New Roman" panose="02020603050405020304" pitchFamily="18" charset="0"/>
                  <a:cs typeface="Times New Roman" panose="02020603050405020304" pitchFamily="18" charset="0"/>
                </a:rPr>
                <a:t> one after their encounters with the outer planets were concluded. But “this is sort of a different animal altogether,” Callahan says. “This is a science team asking to use another science team’s mission at the end of its extended mission.”</a:t>
              </a:r>
            </a:p>
          </p:txBody>
        </p:sp>
        <p:pic>
          <p:nvPicPr>
            <p:cNvPr id="10" name="Picture 9"/>
            <p:cNvPicPr>
              <a:picLocks noChangeAspect="1"/>
            </p:cNvPicPr>
            <p:nvPr/>
          </p:nvPicPr>
          <p:blipFill rotWithShape="1">
            <a:blip r:embed="rId4"/>
            <a:srcRect l="5442" t="13555" b="1"/>
            <a:stretch/>
          </p:blipFill>
          <p:spPr>
            <a:xfrm>
              <a:off x="8877300" y="4630678"/>
              <a:ext cx="5620137" cy="3957724"/>
            </a:xfrm>
            <a:prstGeom prst="rect">
              <a:avLst/>
            </a:prstGeom>
          </p:spPr>
        </p:pic>
      </p:grpSp>
      <p:sp>
        <p:nvSpPr>
          <p:cNvPr id="2" name="TextBox 1"/>
          <p:cNvSpPr txBox="1"/>
          <p:nvPr/>
        </p:nvSpPr>
        <p:spPr>
          <a:xfrm>
            <a:off x="1562100" y="2286000"/>
            <a:ext cx="13716000" cy="1477328"/>
          </a:xfrm>
          <a:prstGeom prst="rect">
            <a:avLst/>
          </a:prstGeom>
          <a:noFill/>
        </p:spPr>
        <p:txBody>
          <a:bodyPr wrap="square" rtlCol="0">
            <a:spAutoFit/>
          </a:bodyPr>
          <a:lstStyle/>
          <a:p>
            <a:pPr algn="ctr"/>
            <a:r>
              <a:rPr lang="en-US" sz="5400" b="1" dirty="0" smtClean="0">
                <a:latin typeface="Times New Roman" panose="02020603050405020304" pitchFamily="18" charset="0"/>
                <a:cs typeface="Times New Roman" panose="02020603050405020304" pitchFamily="18" charset="0"/>
              </a:rPr>
              <a:t>Newer Horizons: </a:t>
            </a:r>
          </a:p>
          <a:p>
            <a:pPr algn="ctr"/>
            <a:r>
              <a:rPr lang="en-US" sz="3600" b="1" dirty="0" smtClean="0">
                <a:latin typeface="Times New Roman" panose="02020603050405020304" pitchFamily="18" charset="0"/>
                <a:cs typeface="Times New Roman" panose="02020603050405020304" pitchFamily="18" charset="0"/>
              </a:rPr>
              <a:t>Scientists Pitch Pluto Probe as a Unique Deep-Space Telescope</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0&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quot;/&gt;&lt;property id=&quot;20307&quot; value=&quot;272&quot;/&gt;&lt;/object&gt;&lt;object type=&quot;3&quot; unique_id=&quot;10019&quot;&gt;&lt;property id=&quot;20148&quot; value=&quot;5&quot;/&gt;&lt;property id=&quot;20300&quot; value=&quot;Slide 16&quot;/&gt;&lt;property id=&quot;20307&quot; value=&quot;273&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0&quot;/&gt;&lt;property id=&quot;20307&quot; value=&quot;276&quot;/&gt;&lt;/object&gt;&lt;object type=&quot;3&quot; unique_id=&quot;10023&quot;&gt;&lt;property id=&quot;20148&quot; value=&quot;5&quot;/&gt;&lt;property id=&quot;20300&quot; value=&quot;Slide 21&quot;/&gt;&lt;property id=&quot;20307&quot; value=&quot;277&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9&quot;/&gt;&lt;/object&gt;&lt;object type=&quot;3&quot; unique_id=&quot;10026&quot;&gt;&lt;property id=&quot;20148&quot; value=&quot;5&quot;/&gt;&lt;property id=&quot;20300&quot; value=&quot;Slide 24&quot;/&gt;&lt;property id=&quot;20307&quot; value=&quot;280&quot;/&gt;&lt;/object&gt;&lt;object type=&quot;3&quot; unique_id=&quot;10027&quot;&gt;&lt;property id=&quot;20148&quot; value=&quot;5&quot;/&gt;&lt;property id=&quot;20300&quot; value=&quot;Slide 25&quot;/&gt;&lt;property id=&quot;20307&quot; value=&quot;281&quot;/&gt;&lt;/object&gt;&lt;object type=&quot;3&quot; unique_id=&quot;10029&quot;&gt;&lt;property id=&quot;20148&quot; value=&quot;5&quot;/&gt;&lt;property id=&quot;20300&quot; value=&quot;Slide 26&quot;/&gt;&lt;property id=&quot;20307&quot; value=&quot;283&quot;/&gt;&lt;/object&gt;&lt;object type=&quot;3&quot; unique_id=&quot;10030&quot;&gt;&lt;property id=&quot;20148&quot; value=&quot;5&quot;/&gt;&lt;property id=&quot;20300&quot; value=&quot;Slide 27&quot;/&gt;&lt;property id=&quot;20307&quot; value=&quot;284&quot;/&gt;&lt;/object&gt;&lt;object type=&quot;3&quot; unique_id=&quot;10031&quot;&gt;&lt;property id=&quot;20148&quot; value=&quot;5&quot;/&gt;&lt;property id=&quot;20300&quot; value=&quot;Slide 28&quot;/&gt;&lt;property id=&quot;20307&quot; value=&quot;285&quot;/&gt;&lt;/object&gt;&lt;object type=&quot;3&quot; unique_id=&quot;10032&quot;&gt;&lt;property id=&quot;20148&quot; value=&quot;5&quot;/&gt;&lt;property id=&quot;20300&quot; value=&quot;Slide 29&quot;/&gt;&lt;property id=&quot;20307&quot; value=&quot;286&quot;/&gt;&lt;/object&gt;&lt;object type=&quot;3&quot; unique_id=&quot;10255&quot;&gt;&lt;property id=&quot;20148&quot; value=&quot;5&quot;/&gt;&lt;property id=&quot;20300&quot; value=&quot;Slide 18&quot;/&gt;&lt;property id=&quot;20307&quot; value=&quot;290&quot;/&gt;&lt;/object&gt;&lt;/object&gt;&lt;/object&gt;&lt;/database&gt;"/>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60</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 LT Std Light</vt:lpstr>
      <vt:lpstr>Times New Roman</vt:lpstr>
      <vt:lpstr>Default Design</vt:lpstr>
      <vt:lpstr>PowerPoint Presentation</vt:lpstr>
    </vt:vector>
  </TitlesOfParts>
  <Company>RIT - 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zsmpci</dc:creator>
  <cp:lastModifiedBy>Erin Reilly</cp:lastModifiedBy>
  <cp:revision>74</cp:revision>
  <dcterms:created xsi:type="dcterms:W3CDTF">2008-05-21T21:45:44Z</dcterms:created>
  <dcterms:modified xsi:type="dcterms:W3CDTF">2018-05-02T12:34:08Z</dcterms:modified>
</cp:coreProperties>
</file>